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9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91" r:id="rId17"/>
    <p:sldId id="289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6" d="100"/>
          <a:sy n="86" d="100"/>
        </p:scale>
        <p:origin x="72" y="30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1828800"/>
            <a:ext cx="109728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4000" b="1" dirty="0">
                <a:solidFill>
                  <a:srgbClr val="FFFFFF"/>
                </a:solidFill>
                <a:latin typeface="Calibri"/>
              </a:rPr>
              <a:t>AI-</a:t>
            </a:r>
            <a:r>
              <a:rPr sz="4000" b="1" dirty="0" err="1">
                <a:solidFill>
                  <a:srgbClr val="FFFFFF"/>
                </a:solidFill>
                <a:latin typeface="Calibri"/>
              </a:rPr>
              <a:t>billedhæfte</a:t>
            </a:r>
            <a:r>
              <a:rPr sz="4000" b="1" dirty="0">
                <a:solidFill>
                  <a:srgbClr val="FFFFFF"/>
                </a:solidFill>
                <a:latin typeface="Calibri"/>
              </a:rPr>
              <a:t>: </a:t>
            </a:r>
            <a:r>
              <a:rPr sz="4000" b="1" dirty="0" err="1">
                <a:solidFill>
                  <a:srgbClr val="FFFFFF"/>
                </a:solidFill>
                <a:latin typeface="Calibri"/>
              </a:rPr>
              <a:t>Lasercutter</a:t>
            </a:r>
            <a:endParaRPr sz="40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2834640"/>
            <a:ext cx="10972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2400" dirty="0">
                <a:solidFill>
                  <a:srgbClr val="E8ECF8"/>
                </a:solidFill>
                <a:latin typeface="Calibri"/>
              </a:rPr>
              <a:t>Billeder og beskrivelser af anvendelsen</a:t>
            </a:r>
            <a:endParaRPr sz="2400" b="0" dirty="0">
              <a:solidFill>
                <a:srgbClr val="E8ECF8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640" y="3566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0">
                <a:solidFill>
                  <a:srgbClr val="E8ECF8"/>
                </a:solidFill>
                <a:latin typeface="Calibri"/>
              </a:rPr>
              <a:t>Videnscenter Procesteknologi  ·  smedeuddannelsen</a:t>
            </a:r>
          </a:p>
        </p:txBody>
      </p:sp>
      <p:pic>
        <p:nvPicPr>
          <p:cNvPr id="9" name="Billede 8">
            <a:extLst>
              <a:ext uri="{FF2B5EF4-FFF2-40B4-BE49-F238E27FC236}">
                <a16:creationId xmlns:a16="http://schemas.microsoft.com/office/drawing/2014/main" id="{46F6201B-52E9-D08B-FB58-6E729345C9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5126" y="421345"/>
            <a:ext cx="4477179" cy="59695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89174AF4-69B9-EC13-23FE-47988F5ED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111" y="323891"/>
            <a:ext cx="2911722" cy="6312435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0F724504-77F0-8BAB-F858-47017DFB9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036" y="323891"/>
            <a:ext cx="2911722" cy="631243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5B124CC0-405D-BB04-332F-3087D9B376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19961" y="323890"/>
            <a:ext cx="2911722" cy="6312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6B9FC93-A620-8671-FA88-802A0BC35F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138" y="737062"/>
            <a:ext cx="2645729" cy="5735781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261790E4-E700-4F09-8B8F-05D89762A6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4005" y="737062"/>
            <a:ext cx="2645729" cy="5735778"/>
          </a:xfrm>
          <a:prstGeom prst="rect">
            <a:avLst/>
          </a:prstGeom>
        </p:spPr>
      </p:pic>
      <p:sp>
        <p:nvSpPr>
          <p:cNvPr id="10" name="TextBox 2">
            <a:extLst>
              <a:ext uri="{FF2B5EF4-FFF2-40B4-BE49-F238E27FC236}">
                <a16:creationId xmlns:a16="http://schemas.microsoft.com/office/drawing/2014/main" id="{5B2B3D64-84DB-DF05-8B6E-473DC89B1995}"/>
              </a:ext>
            </a:extLst>
          </p:cNvPr>
          <p:cNvSpPr txBox="1"/>
          <p:nvPr/>
        </p:nvSpPr>
        <p:spPr>
          <a:xfrm>
            <a:off x="703811" y="108158"/>
            <a:ext cx="1097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000" b="1" dirty="0">
                <a:solidFill>
                  <a:srgbClr val="FFFFFF"/>
                </a:solidFill>
                <a:latin typeface="Calibri"/>
              </a:rPr>
              <a:t>Tilføjelse af </a:t>
            </a:r>
            <a:r>
              <a:rPr lang="da-DK" sz="3000" b="1" dirty="0" err="1">
                <a:solidFill>
                  <a:srgbClr val="FFFFFF"/>
                </a:solidFill>
                <a:latin typeface="Calibri"/>
              </a:rPr>
              <a:t>Microjoints</a:t>
            </a:r>
            <a:endParaRPr sz="30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ADB7A56C-1A41-B2CB-D838-B022F15E04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3872" y="737062"/>
            <a:ext cx="2645729" cy="5735778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906127D1-7817-FB8A-AD96-B96B724BCD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3739" y="737062"/>
            <a:ext cx="2645728" cy="57357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1E732B6C-B5DC-CC48-A4E9-CA20950B30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672" y="515388"/>
            <a:ext cx="2635506" cy="571361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43C4217-F3CB-6AE5-6B6B-E6A4DDD919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122" y="515388"/>
            <a:ext cx="2635505" cy="5713616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36C1A68F-2F82-335C-B777-CD6C2EDE693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847" y="515388"/>
            <a:ext cx="2635506" cy="5713616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CA36438C-DE49-A667-F470-E53A8E2894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7456" y="515387"/>
            <a:ext cx="2635505" cy="5713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329935" y="-300151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851387AB-FD77-A377-E967-B2CD7901C0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713" y="300151"/>
            <a:ext cx="2717759" cy="5891936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351A6551-07AE-D0DD-A335-4448765C30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654" y="305692"/>
            <a:ext cx="2717759" cy="5891935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4948FA1C-74E1-C3B9-330F-0A42FA0EC7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11200" y="305694"/>
            <a:ext cx="2717759" cy="58919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48D5D674-7F63-A05F-3796-7CB05D83BE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8103" y="576349"/>
            <a:ext cx="2676405" cy="5802283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C9094CA5-EF87-E015-0A38-F2624CE8F0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824" y="624840"/>
            <a:ext cx="2654038" cy="5753792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0B93F09-9714-9FB2-46F1-0369B50E4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6997" y="576349"/>
            <a:ext cx="2676405" cy="58022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B5302C5-F20F-4922-2437-B1D69808A7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7892" y="367145"/>
            <a:ext cx="2824668" cy="6123709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8E29847D-729B-B0EE-BA19-4C98F4728E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321" y="367145"/>
            <a:ext cx="2824668" cy="6123709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E6DC149A-7B8A-5643-9AC4-6833A059A4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2750" y="367144"/>
            <a:ext cx="2824668" cy="61237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C6DC1-78DB-78BD-A1ED-305DA7AA6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C11566-3160-B939-D5F0-5724AE51F428}"/>
              </a:ext>
            </a:extLst>
          </p:cNvPr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459DF5B2-1501-B260-1AF8-63A0BA2D53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870" y="487680"/>
            <a:ext cx="2764596" cy="5993476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0D179500-CDFA-6CC7-0611-1578B086C0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2838" y="487680"/>
            <a:ext cx="2764596" cy="5993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36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2011680"/>
            <a:ext cx="10972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600" b="1" dirty="0">
                <a:solidFill>
                  <a:srgbClr val="FFFFFF"/>
                </a:solidFill>
              </a:rPr>
              <a:t>AI-billedhæfte</a:t>
            </a:r>
            <a:endParaRPr sz="3600" b="1" dirty="0">
              <a:solidFill>
                <a:srgbClr val="FFFFFF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8640" y="3017520"/>
            <a:ext cx="109728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000" b="0" dirty="0" err="1">
                <a:solidFill>
                  <a:srgbClr val="E8ECF8"/>
                </a:solidFill>
                <a:latin typeface="Calibri"/>
              </a:rPr>
              <a:t>Billederne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fører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eleven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gennem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overblik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,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opstart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,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skæring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og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nedlukning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— é</a:t>
            </a:r>
            <a:r>
              <a:rPr lang="da-DK" sz="2000" b="0" dirty="0">
                <a:solidFill>
                  <a:srgbClr val="E8ECF8"/>
                </a:solidFill>
                <a:latin typeface="Calibri"/>
              </a:rPr>
              <a:t>n beskrivelse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 ad </a:t>
            </a:r>
            <a:r>
              <a:rPr sz="2000" b="0" dirty="0" err="1">
                <a:solidFill>
                  <a:srgbClr val="E8ECF8"/>
                </a:solidFill>
                <a:latin typeface="Calibri"/>
              </a:rPr>
              <a:t>gangen</a:t>
            </a:r>
            <a:r>
              <a:rPr sz="2000" b="0" dirty="0">
                <a:solidFill>
                  <a:srgbClr val="E8ECF8"/>
                </a:solidFill>
                <a:latin typeface="Calibri"/>
              </a:rPr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548640" y="320040"/>
            <a:ext cx="109728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3000" b="1" dirty="0" err="1">
                <a:solidFill>
                  <a:srgbClr val="FFFFFF"/>
                </a:solidFill>
                <a:latin typeface="Calibri"/>
              </a:rPr>
              <a:t>Sådan</a:t>
            </a:r>
            <a:r>
              <a:rPr sz="3000" b="1" dirty="0">
                <a:solidFill>
                  <a:srgbClr val="FFFFFF"/>
                </a:solidFill>
                <a:latin typeface="Calibri"/>
              </a:rPr>
              <a:t> er </a:t>
            </a:r>
            <a:r>
              <a:rPr sz="3000" b="1" dirty="0" err="1">
                <a:solidFill>
                  <a:srgbClr val="FFFFFF"/>
                </a:solidFill>
                <a:latin typeface="Calibri"/>
              </a:rPr>
              <a:t>hæftet</a:t>
            </a:r>
            <a:r>
              <a:rPr sz="3000" b="1" dirty="0">
                <a:solidFill>
                  <a:srgbClr val="FFFFFF"/>
                </a:solidFill>
                <a:latin typeface="Calibri"/>
              </a:rPr>
              <a:t> </a:t>
            </a:r>
            <a:r>
              <a:rPr sz="3000" b="1" dirty="0" err="1">
                <a:solidFill>
                  <a:srgbClr val="FFFFFF"/>
                </a:solidFill>
                <a:latin typeface="Calibri"/>
              </a:rPr>
              <a:t>bygget</a:t>
            </a:r>
            <a:r>
              <a:rPr sz="3000" b="1" dirty="0">
                <a:solidFill>
                  <a:srgbClr val="FFFFFF"/>
                </a:solidFill>
                <a:latin typeface="Calibri"/>
              </a:rPr>
              <a:t> 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28016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Calibri"/>
              </a:rPr>
              <a:t>•  Hvert billede er et trin i vejledningen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920239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Calibri"/>
              </a:rPr>
              <a:t>•  Sektion 0: Overblik over maskinen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256032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Calibri"/>
              </a:rPr>
              <a:t>•  Sektion 1: Opstart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3200399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Calibri"/>
              </a:rPr>
              <a:t>•  Sektion 2: Skæring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31520" y="3840479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0">
                <a:solidFill>
                  <a:srgbClr val="FFFFFF"/>
                </a:solidFill>
                <a:latin typeface="Calibri"/>
              </a:rPr>
              <a:t>•  Sektion 3: Nedlukning</a:t>
            </a:r>
          </a:p>
        </p:txBody>
      </p:sp>
      <p:pic>
        <p:nvPicPr>
          <p:cNvPr id="10" name="Billede 9">
            <a:extLst>
              <a:ext uri="{FF2B5EF4-FFF2-40B4-BE49-F238E27FC236}">
                <a16:creationId xmlns:a16="http://schemas.microsoft.com/office/drawing/2014/main" id="{0CDFB23B-D648-EC75-AD78-16FF1A5D92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5885" y="1019065"/>
            <a:ext cx="6313683" cy="459960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1430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FFFFFF"/>
                </a:solidFill>
                <a:latin typeface="Calibri"/>
              </a:rPr>
              <a:t>Sektion 0: Overblik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8580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E8ECF8"/>
                </a:solidFill>
                <a:latin typeface="Calibri"/>
              </a:rPr>
              <a:t>De vigtigste dele på lasercutteren</a:t>
            </a: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8BD9D894-051B-AFFE-74DA-A5B038128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9308" y="1156855"/>
            <a:ext cx="2480340" cy="537722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E4749C6A-5375-78BF-983E-341FB4005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2986" y="1156855"/>
            <a:ext cx="2480340" cy="5377225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A182B56-DCD6-AB99-831B-F9701393D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16664" y="1156855"/>
            <a:ext cx="2491998" cy="5402499"/>
          </a:xfrm>
          <a:prstGeom prst="rect">
            <a:avLst/>
          </a:prstGeom>
        </p:spPr>
      </p:pic>
      <p:pic>
        <p:nvPicPr>
          <p:cNvPr id="13" name="Billede 12">
            <a:extLst>
              <a:ext uri="{FF2B5EF4-FFF2-40B4-BE49-F238E27FC236}">
                <a16:creationId xmlns:a16="http://schemas.microsoft.com/office/drawing/2014/main" id="{3963AE66-144B-D129-D112-843F766498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95" y="1169491"/>
            <a:ext cx="4032919" cy="5377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365760" y="182880"/>
            <a:ext cx="11430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2200" b="1">
                <a:solidFill>
                  <a:srgbClr val="FFFFFF"/>
                </a:solidFill>
                <a:latin typeface="Calibri"/>
              </a:rPr>
              <a:t>Sektion 0: Overblik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5760" y="685800"/>
            <a:ext cx="11430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400" b="0">
                <a:solidFill>
                  <a:srgbClr val="E8ECF8"/>
                </a:solidFill>
                <a:latin typeface="Calibri"/>
              </a:rPr>
              <a:t>Nødstop, betjeningspanel og dyseholder</a:t>
            </a:r>
          </a:p>
        </p:txBody>
      </p:sp>
      <p:pic>
        <p:nvPicPr>
          <p:cNvPr id="5" name="Picture 4" descr="imag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7484" y="1051560"/>
            <a:ext cx="5776726" cy="53949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D3D51CC8-9053-C50C-2478-C9A9F3826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53" y="705296"/>
            <a:ext cx="2512712" cy="5447407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DD4290F3-F46C-ACA4-0AE8-0181E571EF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1266" y="705296"/>
            <a:ext cx="2512712" cy="5447408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420F9735-FF5A-D4A7-1DAD-6D6727300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7188" y="705296"/>
            <a:ext cx="2512713" cy="5447408"/>
          </a:xfrm>
          <a:prstGeom prst="rect">
            <a:avLst/>
          </a:prstGeom>
        </p:spPr>
      </p:pic>
      <p:pic>
        <p:nvPicPr>
          <p:cNvPr id="12" name="Billede 11">
            <a:extLst>
              <a:ext uri="{FF2B5EF4-FFF2-40B4-BE49-F238E27FC236}">
                <a16:creationId xmlns:a16="http://schemas.microsoft.com/office/drawing/2014/main" id="{1EB010B4-648D-A95D-7C0D-A8DAA6502C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3111" y="705296"/>
            <a:ext cx="2512712" cy="54474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95178-F9FE-58FB-5B76-658454823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E88F8D0-00BD-14AA-7874-25640BD577C9}"/>
              </a:ext>
            </a:extLst>
          </p:cNvPr>
          <p:cNvSpPr/>
          <p:nvPr/>
        </p:nvSpPr>
        <p:spPr>
          <a:xfrm>
            <a:off x="0" y="-116378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Billede 11">
            <a:extLst>
              <a:ext uri="{FF2B5EF4-FFF2-40B4-BE49-F238E27FC236}">
                <a16:creationId xmlns:a16="http://schemas.microsoft.com/office/drawing/2014/main" id="{1A63F10D-86D2-FA64-B816-E793DECF68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788" y="985851"/>
            <a:ext cx="2512712" cy="5447406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DCBBCDD2-7FDB-5486-F1D2-DF8043A0D94C}"/>
              </a:ext>
            </a:extLst>
          </p:cNvPr>
          <p:cNvSpPr txBox="1"/>
          <p:nvPr/>
        </p:nvSpPr>
        <p:spPr>
          <a:xfrm>
            <a:off x="548640" y="320040"/>
            <a:ext cx="10972800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a-DK" sz="3000" b="1" dirty="0">
                <a:solidFill>
                  <a:srgbClr val="FFFFFF"/>
                </a:solidFill>
                <a:latin typeface="Calibri"/>
              </a:rPr>
              <a:t>Alle billeder er meget høj opløsning og kan zoomes ind på </a:t>
            </a:r>
            <a:endParaRPr sz="3000" b="1" dirty="0">
              <a:solidFill>
                <a:srgbClr val="FFFFFF"/>
              </a:solidFill>
              <a:latin typeface="Calibri"/>
            </a:endParaRPr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3A0AFD95-7002-ECE0-BC49-C2514E79F1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0288" y="985852"/>
            <a:ext cx="2512712" cy="5447406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FBE6BCE4-4E25-78EB-F5F0-B727CCF874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9241" y="985852"/>
            <a:ext cx="2512712" cy="5447407"/>
          </a:xfrm>
          <a:prstGeom prst="rect">
            <a:avLst/>
          </a:prstGeom>
        </p:spPr>
      </p:pic>
      <p:pic>
        <p:nvPicPr>
          <p:cNvPr id="14" name="Billede 13">
            <a:extLst>
              <a:ext uri="{FF2B5EF4-FFF2-40B4-BE49-F238E27FC236}">
                <a16:creationId xmlns:a16="http://schemas.microsoft.com/office/drawing/2014/main" id="{D5392961-795D-C84F-9666-DDA7A98E43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6788" y="985850"/>
            <a:ext cx="2512712" cy="5447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15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66502" y="-127461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9BDB7888-3EB9-1645-E4B0-5056925651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245" y="338049"/>
            <a:ext cx="2805496" cy="6082145"/>
          </a:xfrm>
          <a:prstGeom prst="rect">
            <a:avLst/>
          </a:prstGeom>
        </p:spPr>
      </p:pic>
      <p:pic>
        <p:nvPicPr>
          <p:cNvPr id="9" name="Billede 8">
            <a:extLst>
              <a:ext uri="{FF2B5EF4-FFF2-40B4-BE49-F238E27FC236}">
                <a16:creationId xmlns:a16="http://schemas.microsoft.com/office/drawing/2014/main" id="{5473B4F2-8E85-ADB6-5766-9EA6191B2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2809" y="338051"/>
            <a:ext cx="2805496" cy="6082144"/>
          </a:xfrm>
          <a:prstGeom prst="rect">
            <a:avLst/>
          </a:prstGeom>
        </p:spPr>
      </p:pic>
      <p:pic>
        <p:nvPicPr>
          <p:cNvPr id="11" name="Billede 10">
            <a:extLst>
              <a:ext uri="{FF2B5EF4-FFF2-40B4-BE49-F238E27FC236}">
                <a16:creationId xmlns:a16="http://schemas.microsoft.com/office/drawing/2014/main" id="{420F6FED-DAA9-B6EF-E11C-9467A6AE34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6148" y="338050"/>
            <a:ext cx="2805496" cy="60821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C232A452-A053-01A8-F406-A7D58C4E4D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013" y="454426"/>
            <a:ext cx="2656800" cy="5759781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B966E15D-753D-9514-2AE9-E4614F997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223" y="454428"/>
            <a:ext cx="2656800" cy="5759781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36EC35C4-D235-DD62-DE52-11336ED726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188" y="454428"/>
            <a:ext cx="2656800" cy="57597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A4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Billede 5">
            <a:extLst>
              <a:ext uri="{FF2B5EF4-FFF2-40B4-BE49-F238E27FC236}">
                <a16:creationId xmlns:a16="http://schemas.microsoft.com/office/drawing/2014/main" id="{F5985155-F425-4494-5CC2-9A6AD39987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5856" y="599627"/>
            <a:ext cx="2682757" cy="5816054"/>
          </a:xfrm>
          <a:prstGeom prst="rect">
            <a:avLst/>
          </a:prstGeom>
        </p:spPr>
      </p:pic>
      <p:pic>
        <p:nvPicPr>
          <p:cNvPr id="8" name="Billede 7">
            <a:extLst>
              <a:ext uri="{FF2B5EF4-FFF2-40B4-BE49-F238E27FC236}">
                <a16:creationId xmlns:a16="http://schemas.microsoft.com/office/drawing/2014/main" id="{EBB6FB9A-0746-526C-089A-862F50C4A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4468" y="599627"/>
            <a:ext cx="2682757" cy="5816054"/>
          </a:xfrm>
          <a:prstGeom prst="rect">
            <a:avLst/>
          </a:prstGeom>
        </p:spPr>
      </p:pic>
      <p:pic>
        <p:nvPicPr>
          <p:cNvPr id="10" name="Billede 9">
            <a:extLst>
              <a:ext uri="{FF2B5EF4-FFF2-40B4-BE49-F238E27FC236}">
                <a16:creationId xmlns:a16="http://schemas.microsoft.com/office/drawing/2014/main" id="{90431519-95E2-DD53-41BF-F6DEE3EBFB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15592" y="599627"/>
            <a:ext cx="2682757" cy="581605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98</Words>
  <Application>Microsoft Office PowerPoint</Application>
  <PresentationFormat>Widescreen</PresentationFormat>
  <Paragraphs>17</Paragraphs>
  <Slides>17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2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Jakob Dannesboe</cp:lastModifiedBy>
  <cp:revision>6</cp:revision>
  <dcterms:created xsi:type="dcterms:W3CDTF">2013-01-27T09:14:16Z</dcterms:created>
  <dcterms:modified xsi:type="dcterms:W3CDTF">2026-09-07T09:32:43Z</dcterms:modified>
  <cp:category/>
</cp:coreProperties>
</file>